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Graph</a:t>
            </a:r>
            <a:r>
              <a:rPr lang="en-US" baseline="0"/>
              <a:t> of Total Cost on Distance Travelled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136482939632531E-2"/>
          <c:y val="0.17837962962962964"/>
          <c:w val="0.87119685039370076"/>
          <c:h val="0.7095913531641877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dk1">
                      <a:tint val="885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dk1">
                      <a:tint val="885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dk1">
                      <a:tint val="885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>
                <a:solidFill>
                  <a:schemeClr val="dk1">
                    <a:tint val="88500"/>
                  </a:schemeClr>
                </a:solidFill>
                <a:round/>
              </a:ln>
              <a:effectLst/>
            </c:spPr>
          </c:marker>
          <c:trendline>
            <c:spPr>
              <a:ln w="952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9525" cap="rnd">
                <a:solidFill>
                  <a:schemeClr val="dk1">
                    <a:tint val="885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xVal>
            <c:numRef>
              <c:f>Sheet1!$A$2:$A$4</c:f>
              <c:numCache>
                <c:formatCode>General</c:formatCode>
                <c:ptCount val="3"/>
                <c:pt idx="0">
                  <c:v>0</c:v>
                </c:pt>
                <c:pt idx="1">
                  <c:v>100</c:v>
                </c:pt>
                <c:pt idx="2">
                  <c:v>150</c:v>
                </c:pt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90</c:v>
                </c:pt>
                <c:pt idx="2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77A-47D2-B351-3AC689AB5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253576"/>
        <c:axId val="357254888"/>
      </c:scatterChart>
      <c:valAx>
        <c:axId val="357253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Travelled (Miles)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4888"/>
        <c:crosses val="autoZero"/>
        <c:crossBetween val="midCat"/>
      </c:valAx>
      <c:valAx>
        <c:axId val="35725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</a:t>
                </a:r>
                <a:r>
                  <a:rPr lang="en-US" baseline="0"/>
                  <a:t> cost in $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53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402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1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06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30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00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9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9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4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11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70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70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072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548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59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0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2770B46-4182-49E2-8AC2-7F90CE096329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0F97AF-90D1-4286-B917-631B6CB32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6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Linear Equations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(Student Name)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58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Rental cost per day is constant = $70</a:t>
            </a:r>
          </a:p>
          <a:p>
            <a:r>
              <a:rPr lang="en-US" dirty="0" smtClean="0"/>
              <a:t>Cost per mile is the coefficient of the explanatory variable number of miles = $0.20</a:t>
            </a:r>
          </a:p>
          <a:p>
            <a:r>
              <a:rPr lang="en-US" dirty="0" smtClean="0"/>
              <a:t>Linear equation is given by y = mx + c;</a:t>
            </a:r>
          </a:p>
          <a:p>
            <a:pPr marL="457200" lvl="1" indent="0">
              <a:buNone/>
            </a:pPr>
            <a:r>
              <a:rPr lang="en-US" dirty="0" smtClean="0"/>
              <a:t>y = total cost</a:t>
            </a:r>
          </a:p>
          <a:p>
            <a:pPr marL="457200" lvl="1" indent="0">
              <a:buNone/>
            </a:pPr>
            <a:r>
              <a:rPr lang="en-US" dirty="0"/>
              <a:t>m</a:t>
            </a:r>
            <a:r>
              <a:rPr lang="en-US" dirty="0" smtClean="0"/>
              <a:t> = 0.20</a:t>
            </a:r>
          </a:p>
          <a:p>
            <a:pPr marL="457200" lvl="1" indent="0">
              <a:buNone/>
            </a:pPr>
            <a:r>
              <a:rPr lang="en-US" dirty="0"/>
              <a:t>x</a:t>
            </a:r>
            <a:r>
              <a:rPr lang="en-US" dirty="0" smtClean="0"/>
              <a:t> = distance in miles</a:t>
            </a:r>
          </a:p>
          <a:p>
            <a:pPr marL="457200" lvl="1" indent="0">
              <a:buNone/>
            </a:pPr>
            <a:r>
              <a:rPr lang="en-US" dirty="0"/>
              <a:t>c</a:t>
            </a:r>
            <a:r>
              <a:rPr lang="en-US" dirty="0" smtClean="0"/>
              <a:t> = 70</a:t>
            </a:r>
            <a:endParaRPr lang="en-US" dirty="0"/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The equation is y = 0.2x + 70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88968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graph of the equation y = 0.2x+70 is presented below;</a:t>
            </a:r>
          </a:p>
          <a:p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43768"/>
              </p:ext>
            </p:extLst>
          </p:nvPr>
        </p:nvGraphicFramePr>
        <p:xfrm>
          <a:off x="2451462" y="2958737"/>
          <a:ext cx="6235337" cy="318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1428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the number of miles travelled be 50 miles</a:t>
            </a:r>
          </a:p>
          <a:p>
            <a:r>
              <a:rPr lang="en-US" dirty="0" smtClean="0"/>
              <a:t>Then, x = 50</a:t>
            </a:r>
          </a:p>
          <a:p>
            <a:pPr marL="0" indent="0">
              <a:buNone/>
            </a:pPr>
            <a:r>
              <a:rPr lang="en-US" dirty="0" smtClean="0"/>
              <a:t>  Y = 0.2x+70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= 0.2(50)+70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= 80</a:t>
            </a:r>
          </a:p>
          <a:p>
            <a:r>
              <a:rPr lang="en-US" dirty="0" smtClean="0"/>
              <a:t>The total cost when you travel 50 miles is $80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262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</TotalTime>
  <Words>116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Garamond</vt:lpstr>
      <vt:lpstr>Organic</vt:lpstr>
      <vt:lpstr>Linear Equations</vt:lpstr>
      <vt:lpstr>Linear Equation</vt:lpstr>
      <vt:lpstr>Graphical Representation</vt:lpstr>
      <vt:lpstr>Prediction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Equations</dc:title>
  <dc:creator>Videlis</dc:creator>
  <cp:lastModifiedBy>Videlis</cp:lastModifiedBy>
  <cp:revision>5</cp:revision>
  <dcterms:created xsi:type="dcterms:W3CDTF">2020-09-25T15:04:06Z</dcterms:created>
  <dcterms:modified xsi:type="dcterms:W3CDTF">2020-09-25T15:45:08Z</dcterms:modified>
</cp:coreProperties>
</file>